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</p:sldIdLst>
  <p:sldSz cx="18288000" cy="10287000"/>
  <p:notesSz cx="6858000" cy="9144000"/>
  <p:embeddedFontLst>
    <p:embeddedFont>
      <p:font typeface="Anton" charset="0"/>
      <p:regular r:id="rId28"/>
    </p:embeddedFont>
    <p:embeddedFont>
      <p:font typeface="Nunito Sans Regular" charset="0"/>
      <p:regular r:id="rId29"/>
    </p:embeddedFont>
    <p:embeddedFont>
      <p:font typeface="Alegreya" charset="0"/>
      <p:regular r:id="rId30"/>
    </p:embeddedFont>
    <p:embeddedFont>
      <p:font typeface="Alegreya Bold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334931" y="1028700"/>
            <a:ext cx="3983849" cy="8096468"/>
            <a:chOff x="0" y="0"/>
            <a:chExt cx="5000993" cy="101636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0" b="1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22094" y="263168"/>
              <a:ext cx="4330777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6773" t="2841" r="-12474" b="4693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4444551"/>
            <a:ext cx="9432945" cy="3940338"/>
            <a:chOff x="0" y="0"/>
            <a:chExt cx="17543388" cy="73282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43388" cy="7328240"/>
            </a:xfrm>
            <a:custGeom>
              <a:avLst/>
              <a:gdLst/>
              <a:ahLst/>
              <a:cxnLst/>
              <a:rect l="l" t="t" r="r" b="b"/>
              <a:pathLst>
                <a:path w="17543388" h="7328240">
                  <a:moveTo>
                    <a:pt x="17418927" y="7328240"/>
                  </a:moveTo>
                  <a:lnTo>
                    <a:pt x="124460" y="7328240"/>
                  </a:lnTo>
                  <a:cubicBezTo>
                    <a:pt x="55880" y="7328240"/>
                    <a:pt x="0" y="7272359"/>
                    <a:pt x="0" y="7203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418927" y="0"/>
                  </a:lnTo>
                  <a:cubicBezTo>
                    <a:pt x="17487508" y="0"/>
                    <a:pt x="17543388" y="55880"/>
                    <a:pt x="17543388" y="124460"/>
                  </a:cubicBezTo>
                  <a:lnTo>
                    <a:pt x="17543388" y="7203780"/>
                  </a:lnTo>
                  <a:cubicBezTo>
                    <a:pt x="17543388" y="7272359"/>
                    <a:pt x="17487508" y="7328240"/>
                    <a:pt x="17418927" y="7328240"/>
                  </a:cubicBezTo>
                  <a:close/>
                </a:path>
              </a:pathLst>
            </a:custGeom>
            <a:solidFill>
              <a:srgbClr val="52188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861697" y="4523678"/>
            <a:ext cx="8225115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82"/>
              </a:lnSpc>
            </a:pPr>
            <a:r>
              <a:rPr lang="en-US" sz="10500" spc="1789" dirty="0">
                <a:solidFill>
                  <a:srgbClr val="F8F8F8"/>
                </a:solidFill>
                <a:latin typeface="Anton" panose="020B0604020202020204" charset="0"/>
              </a:rPr>
              <a:t>MICROSOFT</a:t>
            </a:r>
          </a:p>
          <a:p>
            <a:pPr>
              <a:lnSpc>
                <a:spcPts val="15182"/>
              </a:lnSpc>
              <a:spcBef>
                <a:spcPct val="0"/>
              </a:spcBef>
            </a:pPr>
            <a:r>
              <a:rPr lang="en-US" sz="10500" spc="1789" dirty="0">
                <a:solidFill>
                  <a:srgbClr val="F8F8F8"/>
                </a:solidFill>
                <a:latin typeface="Anton" panose="020B0604020202020204" charset="0"/>
              </a:rPr>
              <a:t>TEAMS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17146" y="3256815"/>
            <a:ext cx="8709029" cy="53633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t="621" b="798"/>
          <a:stretch>
            <a:fillRect/>
          </a:stretch>
        </p:blipFill>
        <p:spPr>
          <a:xfrm>
            <a:off x="11418556" y="3661402"/>
            <a:ext cx="6146306" cy="341507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992031" y="8649017"/>
            <a:ext cx="11106304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60"/>
              </a:lnSpc>
              <a:spcBef>
                <a:spcPct val="0"/>
              </a:spcBef>
            </a:pPr>
            <a:r>
              <a:rPr lang="en-US" sz="6400" spc="192">
                <a:solidFill>
                  <a:srgbClr val="000000"/>
                </a:solidFill>
                <a:latin typeface="Anton"/>
              </a:rPr>
              <a:t>FOR MY ONLINE CLASSES?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92031" y="2971792"/>
            <a:ext cx="9010804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080"/>
              </a:lnSpc>
              <a:spcBef>
                <a:spcPct val="0"/>
              </a:spcBef>
            </a:pPr>
            <a:r>
              <a:rPr lang="en-US" sz="7200" spc="662">
                <a:solidFill>
                  <a:srgbClr val="000000"/>
                </a:solidFill>
                <a:latin typeface="Anton"/>
              </a:rPr>
              <a:t>HOW I USE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508"/>
          <a:stretch>
            <a:fillRect/>
          </a:stretch>
        </p:blipFill>
        <p:spPr>
          <a:xfrm>
            <a:off x="1247775" y="607601"/>
            <a:ext cx="15051062" cy="914987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538338" y="7010400"/>
            <a:ext cx="7928110" cy="2974484"/>
            <a:chOff x="0" y="0"/>
            <a:chExt cx="2996507" cy="11242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6507" cy="1124236"/>
            </a:xfrm>
            <a:custGeom>
              <a:avLst/>
              <a:gdLst/>
              <a:ahLst/>
              <a:cxnLst/>
              <a:rect l="l" t="t" r="r" b="b"/>
              <a:pathLst>
                <a:path w="2996507" h="1124236">
                  <a:moveTo>
                    <a:pt x="0" y="0"/>
                  </a:moveTo>
                  <a:lnTo>
                    <a:pt x="2996507" y="0"/>
                  </a:lnTo>
                  <a:lnTo>
                    <a:pt x="2996507" y="1124236"/>
                  </a:lnTo>
                  <a:lnTo>
                    <a:pt x="0" y="1124236"/>
                  </a:lnTo>
                  <a:close/>
                </a:path>
              </a:pathLst>
            </a:custGeom>
            <a:solidFill>
              <a:srgbClr val="9E6DF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953233" y="5545275"/>
            <a:ext cx="9170209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nton"/>
              </a:rPr>
              <a:t>YOU CAN ENTER A TEAM  CODE PROVIDED BY YOUR TEACHER HERE TO JOIN A TEAM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27340" y="7329590"/>
            <a:ext cx="6465109" cy="221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>
                <a:solidFill>
                  <a:srgbClr val="000000"/>
                </a:solidFill>
                <a:latin typeface="Anton"/>
              </a:rPr>
              <a:t>IF YOU ARE NOT ADDED TO ANY TEAMS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2982" y="733236"/>
            <a:ext cx="16542035" cy="880863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538338" y="7010400"/>
            <a:ext cx="7928110" cy="2974484"/>
            <a:chOff x="0" y="0"/>
            <a:chExt cx="2996507" cy="11242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6507" cy="1124236"/>
            </a:xfrm>
            <a:custGeom>
              <a:avLst/>
              <a:gdLst/>
              <a:ahLst/>
              <a:cxnLst/>
              <a:rect l="l" t="t" r="r" b="b"/>
              <a:pathLst>
                <a:path w="2996507" h="1124236">
                  <a:moveTo>
                    <a:pt x="0" y="0"/>
                  </a:moveTo>
                  <a:lnTo>
                    <a:pt x="2996507" y="0"/>
                  </a:lnTo>
                  <a:lnTo>
                    <a:pt x="2996507" y="1124236"/>
                  </a:lnTo>
                  <a:lnTo>
                    <a:pt x="0" y="1124236"/>
                  </a:lnTo>
                  <a:close/>
                </a:path>
              </a:pathLst>
            </a:custGeom>
            <a:solidFill>
              <a:srgbClr val="9E6DF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1227340" y="7329590"/>
            <a:ext cx="6465109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>
                <a:solidFill>
                  <a:srgbClr val="000000"/>
                </a:solidFill>
                <a:latin typeface="Anton"/>
              </a:rPr>
              <a:t>IF YOU ARE ALREADY ADDED TO TEAMS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3233" y="5545275"/>
            <a:ext cx="7915167" cy="1104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nton"/>
              </a:rPr>
              <a:t>IN THIS CASE THE TEAMS TAB SHOULD LOOK LIKE THIS DISPLAYING ALL YOUR COURSES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2726" y="5033662"/>
            <a:ext cx="4935739" cy="1859091"/>
            <a:chOff x="0" y="0"/>
            <a:chExt cx="11147304" cy="4198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147303" cy="4198732"/>
            </a:xfrm>
            <a:custGeom>
              <a:avLst/>
              <a:gdLst/>
              <a:ahLst/>
              <a:cxnLst/>
              <a:rect l="l" t="t" r="r" b="b"/>
              <a:pathLst>
                <a:path w="11147303" h="4198732">
                  <a:moveTo>
                    <a:pt x="11022843" y="4198732"/>
                  </a:moveTo>
                  <a:lnTo>
                    <a:pt x="124460" y="4198732"/>
                  </a:lnTo>
                  <a:cubicBezTo>
                    <a:pt x="55880" y="4198732"/>
                    <a:pt x="0" y="4142852"/>
                    <a:pt x="0" y="40742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022843" y="0"/>
                  </a:lnTo>
                  <a:cubicBezTo>
                    <a:pt x="11091424" y="0"/>
                    <a:pt x="11147303" y="55880"/>
                    <a:pt x="11147303" y="124460"/>
                  </a:cubicBezTo>
                  <a:lnTo>
                    <a:pt x="11147303" y="4074273"/>
                  </a:lnTo>
                  <a:cubicBezTo>
                    <a:pt x="11147303" y="4142853"/>
                    <a:pt x="11091424" y="4198732"/>
                    <a:pt x="11022843" y="4198732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8934" r="25091"/>
          <a:stretch>
            <a:fillRect/>
          </a:stretch>
        </p:blipFill>
        <p:spPr>
          <a:xfrm>
            <a:off x="9645581" y="0"/>
            <a:ext cx="8642419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8807"/>
          <a:stretch>
            <a:fillRect/>
          </a:stretch>
        </p:blipFill>
        <p:spPr>
          <a:xfrm>
            <a:off x="8712800" y="0"/>
            <a:ext cx="11308750" cy="106149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41938" y="5196463"/>
            <a:ext cx="5619527" cy="169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39"/>
              </a:lnSpc>
              <a:spcBef>
                <a:spcPct val="0"/>
              </a:spcBef>
            </a:pPr>
            <a:r>
              <a:rPr lang="en-US" sz="4885" spc="566" dirty="0">
                <a:solidFill>
                  <a:srgbClr val="F8F8F8"/>
                </a:solidFill>
                <a:latin typeface="Anton"/>
              </a:rPr>
              <a:t>INTERFACE &amp; FUNCTIONS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2726" y="3676929"/>
            <a:ext cx="7430074" cy="117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36"/>
              </a:lnSpc>
              <a:spcBef>
                <a:spcPct val="0"/>
              </a:spcBef>
            </a:pPr>
            <a:r>
              <a:rPr lang="en-US" sz="6954" spc="528">
                <a:solidFill>
                  <a:srgbClr val="F8F8F8"/>
                </a:solidFill>
                <a:latin typeface="Anton"/>
              </a:rPr>
              <a:t>WHAT IS A TEAM?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993" y="3837522"/>
            <a:ext cx="9936166" cy="2611957"/>
            <a:chOff x="0" y="0"/>
            <a:chExt cx="2156046" cy="5667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56046" cy="566768"/>
            </a:xfrm>
            <a:custGeom>
              <a:avLst/>
              <a:gdLst/>
              <a:ahLst/>
              <a:cxnLst/>
              <a:rect l="l" t="t" r="r" b="b"/>
              <a:pathLst>
                <a:path w="2156046" h="566768">
                  <a:moveTo>
                    <a:pt x="0" y="0"/>
                  </a:moveTo>
                  <a:lnTo>
                    <a:pt x="2156046" y="0"/>
                  </a:lnTo>
                  <a:lnTo>
                    <a:pt x="2156046" y="566768"/>
                  </a:lnTo>
                  <a:lnTo>
                    <a:pt x="0" y="566768"/>
                  </a:lnTo>
                  <a:close/>
                </a:path>
              </a:pathLst>
            </a:custGeom>
            <a:solidFill>
              <a:srgbClr val="9E6DF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714500" y="4119245"/>
            <a:ext cx="10043913" cy="194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600" spc="280">
                <a:solidFill>
                  <a:srgbClr val="000000"/>
                </a:solidFill>
                <a:latin typeface="Anton"/>
              </a:rPr>
              <a:t>WHERE TO ACCESS THE MEETING AND TEACHER POSTS?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8270" y="471694"/>
            <a:ext cx="17263192" cy="91926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223493" y="2404505"/>
            <a:ext cx="3752910" cy="1415256"/>
            <a:chOff x="0" y="0"/>
            <a:chExt cx="1502929" cy="5667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02929" cy="566768"/>
            </a:xfrm>
            <a:custGeom>
              <a:avLst/>
              <a:gdLst/>
              <a:ahLst/>
              <a:cxnLst/>
              <a:rect l="l" t="t" r="r" b="b"/>
              <a:pathLst>
                <a:path w="1502929" h="566768">
                  <a:moveTo>
                    <a:pt x="0" y="0"/>
                  </a:moveTo>
                  <a:lnTo>
                    <a:pt x="1502929" y="0"/>
                  </a:lnTo>
                  <a:lnTo>
                    <a:pt x="1502929" y="566768"/>
                  </a:lnTo>
                  <a:lnTo>
                    <a:pt x="0" y="566768"/>
                  </a:lnTo>
                  <a:close/>
                </a:path>
              </a:pathLst>
            </a:custGeom>
            <a:solidFill>
              <a:srgbClr val="9E6DF7">
                <a:alpha val="42745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89829" y="7929273"/>
            <a:ext cx="3862188" cy="1076084"/>
            <a:chOff x="0" y="0"/>
            <a:chExt cx="1431042" cy="3987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1042" cy="398717"/>
            </a:xfrm>
            <a:custGeom>
              <a:avLst/>
              <a:gdLst/>
              <a:ahLst/>
              <a:cxnLst/>
              <a:rect l="l" t="t" r="r" b="b"/>
              <a:pathLst>
                <a:path w="1431042" h="398717">
                  <a:moveTo>
                    <a:pt x="0" y="0"/>
                  </a:moveTo>
                  <a:lnTo>
                    <a:pt x="1431042" y="0"/>
                  </a:lnTo>
                  <a:lnTo>
                    <a:pt x="1431042" y="398717"/>
                  </a:lnTo>
                  <a:lnTo>
                    <a:pt x="0" y="398717"/>
                  </a:lnTo>
                  <a:close/>
                </a:path>
              </a:pathLst>
            </a:custGeom>
            <a:solidFill>
              <a:srgbClr val="9E6DF7">
                <a:alpha val="42745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835790" y="4421858"/>
            <a:ext cx="4243188" cy="690137"/>
            <a:chOff x="0" y="0"/>
            <a:chExt cx="1572213" cy="2557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72213" cy="255714"/>
            </a:xfrm>
            <a:custGeom>
              <a:avLst/>
              <a:gdLst/>
              <a:ahLst/>
              <a:cxnLst/>
              <a:rect l="l" t="t" r="r" b="b"/>
              <a:pathLst>
                <a:path w="1572213" h="255714">
                  <a:moveTo>
                    <a:pt x="0" y="0"/>
                  </a:moveTo>
                  <a:lnTo>
                    <a:pt x="1572213" y="0"/>
                  </a:lnTo>
                  <a:lnTo>
                    <a:pt x="1572213" y="255714"/>
                  </a:lnTo>
                  <a:lnTo>
                    <a:pt x="0" y="255714"/>
                  </a:lnTo>
                  <a:close/>
                </a:path>
              </a:pathLst>
            </a:custGeom>
            <a:solidFill>
              <a:srgbClr val="9E6DF7">
                <a:alpha val="42745"/>
              </a:srgb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306851">
            <a:off x="13672753" y="5450128"/>
            <a:ext cx="1283499" cy="68842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109193" y="2567958"/>
            <a:ext cx="3986013" cy="1120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</a:pPr>
            <a:r>
              <a:rPr lang="en-US" sz="2155" spc="107">
                <a:solidFill>
                  <a:srgbClr val="000000"/>
                </a:solidFill>
                <a:latin typeface="Anton"/>
              </a:rPr>
              <a:t>ALL THE CLASSES NOTICATION</a:t>
            </a:r>
          </a:p>
          <a:p>
            <a:pPr algn="ctr">
              <a:lnSpc>
                <a:spcPts val="3018"/>
              </a:lnSpc>
            </a:pPr>
            <a:r>
              <a:rPr lang="en-US" sz="2155" spc="107">
                <a:solidFill>
                  <a:srgbClr val="000000"/>
                </a:solidFill>
                <a:latin typeface="Anton"/>
              </a:rPr>
              <a:t> AND POSTS BY TEACHERS OR </a:t>
            </a:r>
          </a:p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155" spc="107">
                <a:solidFill>
                  <a:srgbClr val="000000"/>
                </a:solidFill>
                <a:latin typeface="Anton"/>
              </a:rPr>
              <a:t>STUDENTS APPEAR HERE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91814" y="4547998"/>
            <a:ext cx="4731139" cy="409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5"/>
              </a:lnSpc>
              <a:spcBef>
                <a:spcPct val="0"/>
              </a:spcBef>
            </a:pPr>
            <a:r>
              <a:rPr lang="en-US" sz="2403">
                <a:solidFill>
                  <a:srgbClr val="000000"/>
                </a:solidFill>
                <a:latin typeface="Anton"/>
              </a:rPr>
              <a:t>THIS IS THE MEETING  NOTIFICATION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43904" y="8076886"/>
            <a:ext cx="4365289" cy="761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4"/>
              </a:lnSpc>
              <a:spcBef>
                <a:spcPct val="0"/>
              </a:spcBef>
            </a:pPr>
            <a:r>
              <a:rPr lang="en-US" sz="2217">
                <a:solidFill>
                  <a:srgbClr val="000000"/>
                </a:solidFill>
                <a:latin typeface="Anton"/>
              </a:rPr>
              <a:t>HERE YOU CAN POST QUESTIONS OR ANYTHING ELSE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902067">
            <a:off x="7666610" y="1835267"/>
            <a:ext cx="849428" cy="4556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88851">
            <a:off x="5559928" y="8318300"/>
            <a:ext cx="1098530" cy="5892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282839">
            <a:off x="16306566" y="6235794"/>
            <a:ext cx="780755" cy="4187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993" y="3837522"/>
            <a:ext cx="8755066" cy="2611957"/>
            <a:chOff x="0" y="0"/>
            <a:chExt cx="1899760" cy="5667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9760" cy="566768"/>
            </a:xfrm>
            <a:custGeom>
              <a:avLst/>
              <a:gdLst/>
              <a:ahLst/>
              <a:cxnLst/>
              <a:rect l="l" t="t" r="r" b="b"/>
              <a:pathLst>
                <a:path w="1899760" h="566768">
                  <a:moveTo>
                    <a:pt x="0" y="0"/>
                  </a:moveTo>
                  <a:lnTo>
                    <a:pt x="1899760" y="0"/>
                  </a:lnTo>
                  <a:lnTo>
                    <a:pt x="1899760" y="566768"/>
                  </a:lnTo>
                  <a:lnTo>
                    <a:pt x="0" y="566768"/>
                  </a:lnTo>
                  <a:close/>
                </a:path>
              </a:pathLst>
            </a:custGeom>
            <a:solidFill>
              <a:srgbClr val="9E6DF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714500" y="4119245"/>
            <a:ext cx="8900913" cy="194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600" spc="280">
                <a:solidFill>
                  <a:srgbClr val="000000"/>
                </a:solidFill>
                <a:latin typeface="Anton"/>
              </a:rPr>
              <a:t>WHERE TO ACCESS CLASS FILES?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9525" y="496733"/>
            <a:ext cx="17017008" cy="90615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574972">
            <a:off x="7984337" y="621896"/>
            <a:ext cx="1093417" cy="5864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848343" y="7031708"/>
            <a:ext cx="5043288" cy="1021876"/>
            <a:chOff x="0" y="0"/>
            <a:chExt cx="1868671" cy="3786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8671" cy="378632"/>
            </a:xfrm>
            <a:custGeom>
              <a:avLst/>
              <a:gdLst/>
              <a:ahLst/>
              <a:cxnLst/>
              <a:rect l="l" t="t" r="r" b="b"/>
              <a:pathLst>
                <a:path w="1868671" h="378632">
                  <a:moveTo>
                    <a:pt x="0" y="0"/>
                  </a:moveTo>
                  <a:lnTo>
                    <a:pt x="1868671" y="0"/>
                  </a:lnTo>
                  <a:lnTo>
                    <a:pt x="1868671" y="378632"/>
                  </a:lnTo>
                  <a:lnTo>
                    <a:pt x="0" y="378632"/>
                  </a:lnTo>
                  <a:close/>
                </a:path>
              </a:pathLst>
            </a:custGeom>
            <a:solidFill>
              <a:srgbClr val="9E6DF7">
                <a:alpha val="42745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757326" y="7152812"/>
            <a:ext cx="5225322" cy="74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155" spc="107">
                <a:solidFill>
                  <a:srgbClr val="000000"/>
                </a:solidFill>
                <a:latin typeface="Anton"/>
              </a:rPr>
              <a:t>HERE YOU CAN VIEW ALL THE FILES,LECTURE SLIDES AND PRESENTATIONS ETC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993" y="3837522"/>
            <a:ext cx="8755066" cy="2611957"/>
            <a:chOff x="0" y="0"/>
            <a:chExt cx="1899760" cy="5667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9760" cy="566768"/>
            </a:xfrm>
            <a:custGeom>
              <a:avLst/>
              <a:gdLst/>
              <a:ahLst/>
              <a:cxnLst/>
              <a:rect l="l" t="t" r="r" b="b"/>
              <a:pathLst>
                <a:path w="1899760" h="566768">
                  <a:moveTo>
                    <a:pt x="0" y="0"/>
                  </a:moveTo>
                  <a:lnTo>
                    <a:pt x="1899760" y="0"/>
                  </a:lnTo>
                  <a:lnTo>
                    <a:pt x="1899760" y="566768"/>
                  </a:lnTo>
                  <a:lnTo>
                    <a:pt x="0" y="566768"/>
                  </a:lnTo>
                  <a:close/>
                </a:path>
              </a:pathLst>
            </a:custGeom>
            <a:solidFill>
              <a:srgbClr val="9E6DF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714500" y="4119245"/>
            <a:ext cx="8900913" cy="194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600" spc="280">
                <a:solidFill>
                  <a:srgbClr val="000000"/>
                </a:solidFill>
                <a:latin typeface="Anton"/>
              </a:rPr>
              <a:t>WHERE TO ACCESS AND SUBMIT ASSIGNMENTS?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3900" y="561004"/>
            <a:ext cx="12704620" cy="54601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896078">
            <a:off x="7355861" y="1205815"/>
            <a:ext cx="794646" cy="4262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203199" y="1131261"/>
            <a:ext cx="4481445" cy="883299"/>
            <a:chOff x="0" y="0"/>
            <a:chExt cx="1768442" cy="3485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68441" cy="348562"/>
            </a:xfrm>
            <a:custGeom>
              <a:avLst/>
              <a:gdLst/>
              <a:ahLst/>
              <a:cxnLst/>
              <a:rect l="l" t="t" r="r" b="b"/>
              <a:pathLst>
                <a:path w="1768441" h="348562">
                  <a:moveTo>
                    <a:pt x="0" y="0"/>
                  </a:moveTo>
                  <a:lnTo>
                    <a:pt x="1768441" y="0"/>
                  </a:lnTo>
                  <a:lnTo>
                    <a:pt x="1768441" y="348562"/>
                  </a:lnTo>
                  <a:lnTo>
                    <a:pt x="0" y="348562"/>
                  </a:lnTo>
                  <a:close/>
                </a:path>
              </a:pathLst>
            </a:custGeom>
            <a:solidFill>
              <a:srgbClr val="9E6DF7">
                <a:alpha val="42745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22190" y="4839235"/>
            <a:ext cx="13061000" cy="47659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269874" y="1252365"/>
            <a:ext cx="4359220" cy="624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sz="1798" spc="89">
                <a:solidFill>
                  <a:srgbClr val="000000"/>
                </a:solidFill>
                <a:latin typeface="Anton"/>
              </a:rPr>
              <a:t>HERE YOU WILL FIND CLASS ASSIGNMNENTS IF ANY UPLOADED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338732">
            <a:off x="15280487" y="5727928"/>
            <a:ext cx="1093417" cy="586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240838">
            <a:off x="6202071" y="8704176"/>
            <a:ext cx="1093417" cy="586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779498">
            <a:off x="3144034" y="2605582"/>
            <a:ext cx="915659" cy="49112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02892" y="3098637"/>
            <a:ext cx="435922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spc="140">
                <a:solidFill>
                  <a:srgbClr val="ED1E79"/>
                </a:solidFill>
                <a:latin typeface="Anton"/>
              </a:rPr>
              <a:t>( 1 )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73574" y="8940260"/>
            <a:ext cx="435922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spc="140">
                <a:solidFill>
                  <a:srgbClr val="ED1E79"/>
                </a:solidFill>
                <a:latin typeface="Anton"/>
              </a:rPr>
              <a:t>( 2 )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223969" y="6323775"/>
            <a:ext cx="435922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spc="140">
                <a:solidFill>
                  <a:srgbClr val="ED1E79"/>
                </a:solidFill>
                <a:latin typeface="Anton"/>
              </a:rPr>
              <a:t>( 3 )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701" y="5328937"/>
            <a:ext cx="5677671" cy="1215181"/>
            <a:chOff x="0" y="0"/>
            <a:chExt cx="12179884" cy="26068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79884" cy="2606838"/>
            </a:xfrm>
            <a:custGeom>
              <a:avLst/>
              <a:gdLst/>
              <a:ahLst/>
              <a:cxnLst/>
              <a:rect l="l" t="t" r="r" b="b"/>
              <a:pathLst>
                <a:path w="12179884" h="2606838">
                  <a:moveTo>
                    <a:pt x="12055424" y="2606838"/>
                  </a:moveTo>
                  <a:lnTo>
                    <a:pt x="124460" y="2606838"/>
                  </a:lnTo>
                  <a:cubicBezTo>
                    <a:pt x="55880" y="2606838"/>
                    <a:pt x="0" y="2550958"/>
                    <a:pt x="0" y="24823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055424" y="0"/>
                  </a:lnTo>
                  <a:cubicBezTo>
                    <a:pt x="12124004" y="0"/>
                    <a:pt x="12179884" y="55880"/>
                    <a:pt x="12179884" y="124460"/>
                  </a:cubicBezTo>
                  <a:lnTo>
                    <a:pt x="12179884" y="2482378"/>
                  </a:lnTo>
                  <a:cubicBezTo>
                    <a:pt x="12179884" y="2550958"/>
                    <a:pt x="12124004" y="2606838"/>
                    <a:pt x="12055424" y="2606838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653" r="2099"/>
          <a:stretch>
            <a:fillRect/>
          </a:stretch>
        </p:blipFill>
        <p:spPr>
          <a:xfrm>
            <a:off x="8208172" y="-360099"/>
            <a:ext cx="16452428" cy="113780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41938" y="5480371"/>
            <a:ext cx="5619527" cy="83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39"/>
              </a:lnSpc>
              <a:spcBef>
                <a:spcPct val="0"/>
              </a:spcBef>
            </a:pPr>
            <a:r>
              <a:rPr lang="en-US" sz="4885" spc="566">
                <a:solidFill>
                  <a:srgbClr val="F8F8F8"/>
                </a:solidFill>
                <a:latin typeface="Anton"/>
              </a:rPr>
              <a:t>AN ONLINE CLASS?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2726" y="3676929"/>
            <a:ext cx="7430074" cy="117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36"/>
              </a:lnSpc>
              <a:spcBef>
                <a:spcPct val="0"/>
              </a:spcBef>
            </a:pPr>
            <a:r>
              <a:rPr lang="en-US" sz="6954" spc="528">
                <a:solidFill>
                  <a:srgbClr val="F8F8F8"/>
                </a:solidFill>
                <a:latin typeface="Anton"/>
              </a:rPr>
              <a:t>HOW TO ATTEND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81019" y="7911431"/>
            <a:ext cx="5978281" cy="1346869"/>
            <a:chOff x="0" y="0"/>
            <a:chExt cx="12916256" cy="2909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16256" cy="2909951"/>
            </a:xfrm>
            <a:custGeom>
              <a:avLst/>
              <a:gdLst/>
              <a:ahLst/>
              <a:cxnLst/>
              <a:rect l="l" t="t" r="r" b="b"/>
              <a:pathLst>
                <a:path w="12916256" h="2909951">
                  <a:moveTo>
                    <a:pt x="12791796" y="2909951"/>
                  </a:moveTo>
                  <a:lnTo>
                    <a:pt x="124460" y="2909951"/>
                  </a:lnTo>
                  <a:cubicBezTo>
                    <a:pt x="55880" y="2909951"/>
                    <a:pt x="0" y="2854071"/>
                    <a:pt x="0" y="27854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91796" y="0"/>
                  </a:lnTo>
                  <a:cubicBezTo>
                    <a:pt x="12860376" y="0"/>
                    <a:pt x="12916256" y="55880"/>
                    <a:pt x="12916256" y="124460"/>
                  </a:cubicBezTo>
                  <a:lnTo>
                    <a:pt x="12916256" y="2785491"/>
                  </a:lnTo>
                  <a:cubicBezTo>
                    <a:pt x="12916256" y="2854071"/>
                    <a:pt x="12860376" y="2909951"/>
                    <a:pt x="12791796" y="2909951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281019" y="6190748"/>
            <a:ext cx="5978281" cy="1346869"/>
            <a:chOff x="0" y="0"/>
            <a:chExt cx="12916256" cy="2909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916256" cy="2909951"/>
            </a:xfrm>
            <a:custGeom>
              <a:avLst/>
              <a:gdLst/>
              <a:ahLst/>
              <a:cxnLst/>
              <a:rect l="l" t="t" r="r" b="b"/>
              <a:pathLst>
                <a:path w="12916256" h="2909951">
                  <a:moveTo>
                    <a:pt x="12791796" y="2909951"/>
                  </a:moveTo>
                  <a:lnTo>
                    <a:pt x="124460" y="2909951"/>
                  </a:lnTo>
                  <a:cubicBezTo>
                    <a:pt x="55880" y="2909951"/>
                    <a:pt x="0" y="2854071"/>
                    <a:pt x="0" y="27854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91796" y="0"/>
                  </a:lnTo>
                  <a:cubicBezTo>
                    <a:pt x="12860376" y="0"/>
                    <a:pt x="12916256" y="55880"/>
                    <a:pt x="12916256" y="124460"/>
                  </a:cubicBezTo>
                  <a:lnTo>
                    <a:pt x="12916256" y="2785491"/>
                  </a:lnTo>
                  <a:cubicBezTo>
                    <a:pt x="12916256" y="2854071"/>
                    <a:pt x="12860376" y="2909951"/>
                    <a:pt x="12791796" y="2909951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281019" y="4470066"/>
            <a:ext cx="5978281" cy="1346869"/>
            <a:chOff x="0" y="0"/>
            <a:chExt cx="12916256" cy="2909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916256" cy="2909951"/>
            </a:xfrm>
            <a:custGeom>
              <a:avLst/>
              <a:gdLst/>
              <a:ahLst/>
              <a:cxnLst/>
              <a:rect l="l" t="t" r="r" b="b"/>
              <a:pathLst>
                <a:path w="12916256" h="2909951">
                  <a:moveTo>
                    <a:pt x="12791796" y="2909951"/>
                  </a:moveTo>
                  <a:lnTo>
                    <a:pt x="124460" y="2909951"/>
                  </a:lnTo>
                  <a:cubicBezTo>
                    <a:pt x="55880" y="2909951"/>
                    <a:pt x="0" y="2854071"/>
                    <a:pt x="0" y="27854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791796" y="0"/>
                  </a:lnTo>
                  <a:cubicBezTo>
                    <a:pt x="12860376" y="0"/>
                    <a:pt x="12916256" y="55880"/>
                    <a:pt x="12916256" y="124460"/>
                  </a:cubicBezTo>
                  <a:lnTo>
                    <a:pt x="12916256" y="2785491"/>
                  </a:lnTo>
                  <a:cubicBezTo>
                    <a:pt x="12916256" y="2854071"/>
                    <a:pt x="12860376" y="2909951"/>
                    <a:pt x="12791796" y="2909951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317424" y="933450"/>
            <a:ext cx="6941876" cy="166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19"/>
              </a:lnSpc>
              <a:spcBef>
                <a:spcPct val="0"/>
              </a:spcBef>
            </a:pPr>
            <a:r>
              <a:rPr lang="en-US" sz="4800" spc="288">
                <a:solidFill>
                  <a:srgbClr val="F8F8F8"/>
                </a:solidFill>
                <a:latin typeface="Anton"/>
              </a:rPr>
              <a:t>AFTER THIS PRESENTATION YOU'LL BE ABLE 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31849" y="8153353"/>
            <a:ext cx="5744637" cy="82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F8F8F8"/>
                </a:solidFill>
                <a:latin typeface="Nunito Sans Regular"/>
              </a:rPr>
              <a:t>Learn how to access files,assignments and attend online meetings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81019" y="6432670"/>
            <a:ext cx="5978281" cy="82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8F8F8"/>
                </a:solidFill>
                <a:latin typeface="Nunito Sans Regular"/>
              </a:rPr>
              <a:t>Learn what is a Class Team and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F8F8F8"/>
                </a:solidFill>
                <a:latin typeface="Nunito Sans Regular"/>
              </a:rPr>
              <a:t>its different features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32039" y="4923934"/>
            <a:ext cx="4601637" cy="40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F8F8F8"/>
                </a:solidFill>
                <a:latin typeface="Nunito Sans Regular"/>
              </a:rPr>
              <a:t>Learn about the Teams Interface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281019" y="2831766"/>
            <a:ext cx="5932226" cy="1346869"/>
            <a:chOff x="0" y="0"/>
            <a:chExt cx="12816753" cy="29099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816753" cy="2909951"/>
            </a:xfrm>
            <a:custGeom>
              <a:avLst/>
              <a:gdLst/>
              <a:ahLst/>
              <a:cxnLst/>
              <a:rect l="l" t="t" r="r" b="b"/>
              <a:pathLst>
                <a:path w="12816753" h="2909951">
                  <a:moveTo>
                    <a:pt x="12692293" y="2909951"/>
                  </a:moveTo>
                  <a:lnTo>
                    <a:pt x="124460" y="2909951"/>
                  </a:lnTo>
                  <a:cubicBezTo>
                    <a:pt x="55880" y="2909951"/>
                    <a:pt x="0" y="2854071"/>
                    <a:pt x="0" y="27854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92293" y="0"/>
                  </a:lnTo>
                  <a:cubicBezTo>
                    <a:pt x="12760874" y="0"/>
                    <a:pt x="12816753" y="55880"/>
                    <a:pt x="12816753" y="124460"/>
                  </a:cubicBezTo>
                  <a:lnTo>
                    <a:pt x="12816753" y="2785491"/>
                  </a:lnTo>
                  <a:cubicBezTo>
                    <a:pt x="12816753" y="2854071"/>
                    <a:pt x="12760874" y="2909951"/>
                    <a:pt x="12692293" y="2909951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0955599" y="3285634"/>
            <a:ext cx="6408476" cy="40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F8F8F8"/>
                </a:solidFill>
                <a:latin typeface="Nunito Sans Regular"/>
              </a:rPr>
              <a:t>Access MS Teams and Sign In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742950"/>
            <a:ext cx="9547745" cy="8763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5894" y="653982"/>
            <a:ext cx="11301259" cy="60179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213079">
            <a:off x="8542924" y="1216563"/>
            <a:ext cx="1202153" cy="6447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53784" y="3238615"/>
            <a:ext cx="12329406" cy="654999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03895" y="7014553"/>
            <a:ext cx="435922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160">
                <a:solidFill>
                  <a:srgbClr val="C7A8FF"/>
                </a:solidFill>
                <a:latin typeface="Anton"/>
              </a:rPr>
              <a:t>VIDEO OFF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662219">
            <a:off x="9180015" y="6792111"/>
            <a:ext cx="793843" cy="42578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03895" y="7695375"/>
            <a:ext cx="435922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160">
                <a:solidFill>
                  <a:srgbClr val="C7A8FF"/>
                </a:solidFill>
                <a:latin typeface="Anton"/>
              </a:rPr>
              <a:t>AUDIO OFF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662219">
            <a:off x="10208715" y="6870999"/>
            <a:ext cx="793843" cy="4257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69"/>
          <a:stretch>
            <a:fillRect/>
          </a:stretch>
        </p:blipFill>
        <p:spPr>
          <a:xfrm>
            <a:off x="552450" y="615471"/>
            <a:ext cx="7865663" cy="46999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397" t="6395" r="8077"/>
          <a:stretch>
            <a:fillRect/>
          </a:stretch>
        </p:blipFill>
        <p:spPr>
          <a:xfrm>
            <a:off x="8722913" y="1720371"/>
            <a:ext cx="8326752" cy="47397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375" y="5315374"/>
            <a:ext cx="8050174" cy="44316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356945" y="7636828"/>
            <a:ext cx="6340420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spc="280">
                <a:solidFill>
                  <a:srgbClr val="C7A8FF"/>
                </a:solidFill>
                <a:latin typeface="Anton"/>
              </a:rPr>
              <a:t>RAISE HAND FEATURE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662219">
            <a:off x="7544062" y="5342596"/>
            <a:ext cx="793843" cy="4257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54" r="254"/>
          <a:stretch>
            <a:fillRect/>
          </a:stretch>
        </p:blipFill>
        <p:spPr>
          <a:xfrm>
            <a:off x="553453" y="1276350"/>
            <a:ext cx="10916936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5897" y="4645680"/>
            <a:ext cx="7293014" cy="26436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62200" y="582179"/>
            <a:ext cx="6245170" cy="675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3200" spc="210" dirty="0">
                <a:solidFill>
                  <a:srgbClr val="C7A8FF"/>
                </a:solidFill>
                <a:latin typeface="Anton"/>
              </a:rPr>
              <a:t>CHAT FEATURE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42780" y="3831658"/>
            <a:ext cx="6245170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210" dirty="0">
                <a:solidFill>
                  <a:srgbClr val="C7A8FF"/>
                </a:solidFill>
                <a:latin typeface="Anton"/>
              </a:rPr>
              <a:t>SUMMARY OF CONTROLS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3701" y="5328937"/>
            <a:ext cx="5677671" cy="1215181"/>
            <a:chOff x="0" y="0"/>
            <a:chExt cx="12179884" cy="26068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79884" cy="2606838"/>
            </a:xfrm>
            <a:custGeom>
              <a:avLst/>
              <a:gdLst/>
              <a:ahLst/>
              <a:cxnLst/>
              <a:rect l="l" t="t" r="r" b="b"/>
              <a:pathLst>
                <a:path w="12179884" h="2606838">
                  <a:moveTo>
                    <a:pt x="12055424" y="2606838"/>
                  </a:moveTo>
                  <a:lnTo>
                    <a:pt x="124460" y="2606838"/>
                  </a:lnTo>
                  <a:cubicBezTo>
                    <a:pt x="55880" y="2606838"/>
                    <a:pt x="0" y="2550958"/>
                    <a:pt x="0" y="24823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055424" y="0"/>
                  </a:lnTo>
                  <a:cubicBezTo>
                    <a:pt x="12124004" y="0"/>
                    <a:pt x="12179884" y="55880"/>
                    <a:pt x="12179884" y="124460"/>
                  </a:cubicBezTo>
                  <a:lnTo>
                    <a:pt x="12179884" y="2482378"/>
                  </a:lnTo>
                  <a:cubicBezTo>
                    <a:pt x="12179884" y="2550958"/>
                    <a:pt x="12124004" y="2606838"/>
                    <a:pt x="12055424" y="2606838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741938" y="5579298"/>
            <a:ext cx="5399434" cy="72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6"/>
              </a:lnSpc>
              <a:spcBef>
                <a:spcPct val="0"/>
              </a:spcBef>
            </a:pPr>
            <a:r>
              <a:rPr lang="en-US" sz="4319" spc="501">
                <a:solidFill>
                  <a:srgbClr val="F8F8F8"/>
                </a:solidFill>
                <a:latin typeface="Anton"/>
              </a:rPr>
              <a:t>MEETING PROTOCOLS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2726" y="3826634"/>
            <a:ext cx="7449547" cy="1081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13"/>
              </a:lnSpc>
              <a:spcBef>
                <a:spcPct val="0"/>
              </a:spcBef>
            </a:pPr>
            <a:r>
              <a:rPr lang="en-US" sz="6366" spc="483">
                <a:solidFill>
                  <a:srgbClr val="F8F8F8"/>
                </a:solidFill>
                <a:latin typeface="Anton"/>
              </a:rPr>
              <a:t>WHAT MUST YOU DO?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2600" y="-1333501"/>
            <a:ext cx="10098708" cy="116204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631" y="913052"/>
            <a:ext cx="10388493" cy="1251024"/>
            <a:chOff x="0" y="0"/>
            <a:chExt cx="22444650" cy="2702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44650" cy="2702876"/>
            </a:xfrm>
            <a:custGeom>
              <a:avLst/>
              <a:gdLst/>
              <a:ahLst/>
              <a:cxnLst/>
              <a:rect l="l" t="t" r="r" b="b"/>
              <a:pathLst>
                <a:path w="22444650" h="2702876">
                  <a:moveTo>
                    <a:pt x="22320190" y="2702876"/>
                  </a:moveTo>
                  <a:lnTo>
                    <a:pt x="124460" y="2702876"/>
                  </a:lnTo>
                  <a:cubicBezTo>
                    <a:pt x="55880" y="2702876"/>
                    <a:pt x="0" y="2646996"/>
                    <a:pt x="0" y="25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20191" y="0"/>
                  </a:lnTo>
                  <a:cubicBezTo>
                    <a:pt x="22388770" y="0"/>
                    <a:pt x="22444650" y="55880"/>
                    <a:pt x="22444650" y="124460"/>
                  </a:cubicBezTo>
                  <a:lnTo>
                    <a:pt x="22444650" y="2578416"/>
                  </a:lnTo>
                  <a:cubicBezTo>
                    <a:pt x="22444650" y="2646996"/>
                    <a:pt x="22388770" y="2702876"/>
                    <a:pt x="22320191" y="2702876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953466" y="1028700"/>
            <a:ext cx="5890541" cy="11971050"/>
            <a:chOff x="0" y="0"/>
            <a:chExt cx="5001260" cy="101638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0" b="1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12606" t="2841" r="-12747" b="4693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09631" y="2665652"/>
            <a:ext cx="10388493" cy="1251024"/>
            <a:chOff x="0" y="0"/>
            <a:chExt cx="22444650" cy="27028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444650" cy="2702876"/>
            </a:xfrm>
            <a:custGeom>
              <a:avLst/>
              <a:gdLst/>
              <a:ahLst/>
              <a:cxnLst/>
              <a:rect l="l" t="t" r="r" b="b"/>
              <a:pathLst>
                <a:path w="22444650" h="2702876">
                  <a:moveTo>
                    <a:pt x="22320190" y="2702876"/>
                  </a:moveTo>
                  <a:lnTo>
                    <a:pt x="124460" y="2702876"/>
                  </a:lnTo>
                  <a:cubicBezTo>
                    <a:pt x="55880" y="2702876"/>
                    <a:pt x="0" y="2646996"/>
                    <a:pt x="0" y="25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20191" y="0"/>
                  </a:lnTo>
                  <a:cubicBezTo>
                    <a:pt x="22388770" y="0"/>
                    <a:pt x="22444650" y="55880"/>
                    <a:pt x="22444650" y="124460"/>
                  </a:cubicBezTo>
                  <a:lnTo>
                    <a:pt x="22444650" y="2578416"/>
                  </a:lnTo>
                  <a:cubicBezTo>
                    <a:pt x="22444650" y="2646996"/>
                    <a:pt x="22388770" y="2702876"/>
                    <a:pt x="22320191" y="2702876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09631" y="4408727"/>
            <a:ext cx="10388493" cy="1251024"/>
            <a:chOff x="0" y="0"/>
            <a:chExt cx="22444650" cy="27028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444650" cy="2702876"/>
            </a:xfrm>
            <a:custGeom>
              <a:avLst/>
              <a:gdLst/>
              <a:ahLst/>
              <a:cxnLst/>
              <a:rect l="l" t="t" r="r" b="b"/>
              <a:pathLst>
                <a:path w="22444650" h="2702876">
                  <a:moveTo>
                    <a:pt x="22320190" y="2702876"/>
                  </a:moveTo>
                  <a:lnTo>
                    <a:pt x="124460" y="2702876"/>
                  </a:lnTo>
                  <a:cubicBezTo>
                    <a:pt x="55880" y="2702876"/>
                    <a:pt x="0" y="2646996"/>
                    <a:pt x="0" y="25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20191" y="0"/>
                  </a:lnTo>
                  <a:cubicBezTo>
                    <a:pt x="22388770" y="0"/>
                    <a:pt x="22444650" y="55880"/>
                    <a:pt x="22444650" y="124460"/>
                  </a:cubicBezTo>
                  <a:lnTo>
                    <a:pt x="22444650" y="2578416"/>
                  </a:lnTo>
                  <a:cubicBezTo>
                    <a:pt x="22444650" y="2646996"/>
                    <a:pt x="22388770" y="2702876"/>
                    <a:pt x="22320191" y="2702876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09631" y="6275627"/>
            <a:ext cx="10388493" cy="1251024"/>
            <a:chOff x="0" y="0"/>
            <a:chExt cx="22444650" cy="27028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444650" cy="2702876"/>
            </a:xfrm>
            <a:custGeom>
              <a:avLst/>
              <a:gdLst/>
              <a:ahLst/>
              <a:cxnLst/>
              <a:rect l="l" t="t" r="r" b="b"/>
              <a:pathLst>
                <a:path w="22444650" h="2702876">
                  <a:moveTo>
                    <a:pt x="22320190" y="2702876"/>
                  </a:moveTo>
                  <a:lnTo>
                    <a:pt x="124460" y="2702876"/>
                  </a:lnTo>
                  <a:cubicBezTo>
                    <a:pt x="55880" y="2702876"/>
                    <a:pt x="0" y="2646996"/>
                    <a:pt x="0" y="25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20191" y="0"/>
                  </a:lnTo>
                  <a:cubicBezTo>
                    <a:pt x="22388770" y="0"/>
                    <a:pt x="22444650" y="55880"/>
                    <a:pt x="22444650" y="124460"/>
                  </a:cubicBezTo>
                  <a:lnTo>
                    <a:pt x="22444650" y="2578416"/>
                  </a:lnTo>
                  <a:cubicBezTo>
                    <a:pt x="22444650" y="2646996"/>
                    <a:pt x="22388770" y="2702876"/>
                    <a:pt x="22320191" y="2702876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809631" y="8204163"/>
            <a:ext cx="10388493" cy="1251024"/>
            <a:chOff x="0" y="0"/>
            <a:chExt cx="22444650" cy="27028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444650" cy="2702876"/>
            </a:xfrm>
            <a:custGeom>
              <a:avLst/>
              <a:gdLst/>
              <a:ahLst/>
              <a:cxnLst/>
              <a:rect l="l" t="t" r="r" b="b"/>
              <a:pathLst>
                <a:path w="22444650" h="2702876">
                  <a:moveTo>
                    <a:pt x="22320190" y="2702876"/>
                  </a:moveTo>
                  <a:lnTo>
                    <a:pt x="124460" y="2702876"/>
                  </a:lnTo>
                  <a:cubicBezTo>
                    <a:pt x="55880" y="2702876"/>
                    <a:pt x="0" y="2646996"/>
                    <a:pt x="0" y="25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20191" y="0"/>
                  </a:lnTo>
                  <a:cubicBezTo>
                    <a:pt x="22388770" y="0"/>
                    <a:pt x="22444650" y="55880"/>
                    <a:pt x="22444650" y="124460"/>
                  </a:cubicBezTo>
                  <a:lnTo>
                    <a:pt x="22444650" y="2578416"/>
                  </a:lnTo>
                  <a:cubicBezTo>
                    <a:pt x="22444650" y="2646996"/>
                    <a:pt x="22388770" y="2702876"/>
                    <a:pt x="22320191" y="2702876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0" y="1118004"/>
            <a:ext cx="11429161" cy="80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</a:pPr>
            <a:r>
              <a:rPr lang="en-US" sz="2333">
                <a:solidFill>
                  <a:srgbClr val="F8F8F8"/>
                </a:solidFill>
                <a:latin typeface="Alegreya"/>
              </a:rPr>
              <a:t>Ensure your camera is turned off, it is not permitted for </a:t>
            </a:r>
          </a:p>
          <a:p>
            <a:pPr algn="ctr">
              <a:lnSpc>
                <a:spcPts val="3266"/>
              </a:lnSpc>
              <a:spcBef>
                <a:spcPct val="0"/>
              </a:spcBef>
            </a:pPr>
            <a:r>
              <a:rPr lang="en-US" sz="2333">
                <a:solidFill>
                  <a:srgbClr val="F8F8F8"/>
                </a:solidFill>
                <a:latin typeface="Alegreya"/>
              </a:rPr>
              <a:t>students to have cameras on.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907639"/>
            <a:ext cx="10024301" cy="82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F8F8F8"/>
                </a:solidFill>
                <a:latin typeface="Alegreya"/>
              </a:rPr>
              <a:t>Ensure your microphone is muted, only unmute if asked to 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F8F8F8"/>
                </a:solidFill>
                <a:latin typeface="Alegreya"/>
              </a:rPr>
              <a:t>do so by the teacher.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4987" y="4584780"/>
            <a:ext cx="926731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F8F8F8"/>
                </a:solidFill>
                <a:latin typeface="Alegreya"/>
              </a:rPr>
              <a:t>If you need to ask/respond to a question, use the “Raise Hand” function to get the teachers attention.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0854" y="6450577"/>
            <a:ext cx="10207270" cy="82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8F8F8"/>
                </a:solidFill>
                <a:latin typeface="Alegreya"/>
              </a:rPr>
              <a:t>You can ask a question in writing using the chat function for the teacher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F8F8F8"/>
                </a:solidFill>
                <a:latin typeface="Alegreya"/>
              </a:rPr>
              <a:t> to respond to verbally.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0854" y="8379113"/>
            <a:ext cx="10207270" cy="82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8F8F8"/>
                </a:solidFill>
                <a:latin typeface="Alegreya"/>
              </a:rPr>
              <a:t>Never leave the meeting unless the teacher permits you,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F8F8F8"/>
                </a:solidFill>
                <a:latin typeface="Alegreya"/>
              </a:rPr>
              <a:t>incase you must inform and ask persmission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6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431" b="9431"/>
          <a:stretch>
            <a:fillRect/>
          </a:stretch>
        </p:blipFill>
        <p:spPr>
          <a:xfrm>
            <a:off x="0" y="0"/>
            <a:ext cx="18288000" cy="70544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598711"/>
            <a:ext cx="14065010" cy="194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 spc="470">
                <a:solidFill>
                  <a:srgbClr val="521887"/>
                </a:solidFill>
                <a:latin typeface="Anton"/>
              </a:rPr>
              <a:t>HOW TO MAKE THE MOST OUT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600" spc="470">
                <a:solidFill>
                  <a:srgbClr val="521887"/>
                </a:solidFill>
                <a:latin typeface="Anton"/>
              </a:rPr>
              <a:t>OF ONLINE LEARNING?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631" y="913052"/>
            <a:ext cx="10388493" cy="1251024"/>
            <a:chOff x="0" y="0"/>
            <a:chExt cx="22444650" cy="2702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44650" cy="2702876"/>
            </a:xfrm>
            <a:custGeom>
              <a:avLst/>
              <a:gdLst/>
              <a:ahLst/>
              <a:cxnLst/>
              <a:rect l="l" t="t" r="r" b="b"/>
              <a:pathLst>
                <a:path w="22444650" h="2702876">
                  <a:moveTo>
                    <a:pt x="22320190" y="2702876"/>
                  </a:moveTo>
                  <a:lnTo>
                    <a:pt x="124460" y="2702876"/>
                  </a:lnTo>
                  <a:cubicBezTo>
                    <a:pt x="55880" y="2702876"/>
                    <a:pt x="0" y="2646996"/>
                    <a:pt x="0" y="25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20191" y="0"/>
                  </a:lnTo>
                  <a:cubicBezTo>
                    <a:pt x="22388770" y="0"/>
                    <a:pt x="22444650" y="55880"/>
                    <a:pt x="22444650" y="124460"/>
                  </a:cubicBezTo>
                  <a:lnTo>
                    <a:pt x="22444650" y="2578416"/>
                  </a:lnTo>
                  <a:cubicBezTo>
                    <a:pt x="22444650" y="2646996"/>
                    <a:pt x="22388770" y="2702876"/>
                    <a:pt x="22320191" y="2702876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953466" y="1028700"/>
            <a:ext cx="5890541" cy="11971050"/>
            <a:chOff x="0" y="0"/>
            <a:chExt cx="5001260" cy="101638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0" b="1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12606" t="2841" r="-12747" b="4693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09631" y="2665652"/>
            <a:ext cx="10388493" cy="1251024"/>
            <a:chOff x="0" y="0"/>
            <a:chExt cx="22444650" cy="27028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444650" cy="2702876"/>
            </a:xfrm>
            <a:custGeom>
              <a:avLst/>
              <a:gdLst/>
              <a:ahLst/>
              <a:cxnLst/>
              <a:rect l="l" t="t" r="r" b="b"/>
              <a:pathLst>
                <a:path w="22444650" h="2702876">
                  <a:moveTo>
                    <a:pt x="22320190" y="2702876"/>
                  </a:moveTo>
                  <a:lnTo>
                    <a:pt x="124460" y="2702876"/>
                  </a:lnTo>
                  <a:cubicBezTo>
                    <a:pt x="55880" y="2702876"/>
                    <a:pt x="0" y="2646996"/>
                    <a:pt x="0" y="25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20191" y="0"/>
                  </a:lnTo>
                  <a:cubicBezTo>
                    <a:pt x="22388770" y="0"/>
                    <a:pt x="22444650" y="55880"/>
                    <a:pt x="22444650" y="124460"/>
                  </a:cubicBezTo>
                  <a:lnTo>
                    <a:pt x="22444650" y="2578416"/>
                  </a:lnTo>
                  <a:cubicBezTo>
                    <a:pt x="22444650" y="2646996"/>
                    <a:pt x="22388770" y="2702876"/>
                    <a:pt x="22320191" y="2702876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09631" y="4408727"/>
            <a:ext cx="10388493" cy="1251024"/>
            <a:chOff x="0" y="0"/>
            <a:chExt cx="22444650" cy="27028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444650" cy="2702876"/>
            </a:xfrm>
            <a:custGeom>
              <a:avLst/>
              <a:gdLst/>
              <a:ahLst/>
              <a:cxnLst/>
              <a:rect l="l" t="t" r="r" b="b"/>
              <a:pathLst>
                <a:path w="22444650" h="2702876">
                  <a:moveTo>
                    <a:pt x="22320190" y="2702876"/>
                  </a:moveTo>
                  <a:lnTo>
                    <a:pt x="124460" y="2702876"/>
                  </a:lnTo>
                  <a:cubicBezTo>
                    <a:pt x="55880" y="2702876"/>
                    <a:pt x="0" y="2646996"/>
                    <a:pt x="0" y="25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20191" y="0"/>
                  </a:lnTo>
                  <a:cubicBezTo>
                    <a:pt x="22388770" y="0"/>
                    <a:pt x="22444650" y="55880"/>
                    <a:pt x="22444650" y="124460"/>
                  </a:cubicBezTo>
                  <a:lnTo>
                    <a:pt x="22444650" y="2578416"/>
                  </a:lnTo>
                  <a:cubicBezTo>
                    <a:pt x="22444650" y="2646996"/>
                    <a:pt x="22388770" y="2702876"/>
                    <a:pt x="22320191" y="2702876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09631" y="6275627"/>
            <a:ext cx="10388493" cy="1251024"/>
            <a:chOff x="0" y="0"/>
            <a:chExt cx="22444650" cy="27028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444650" cy="2702876"/>
            </a:xfrm>
            <a:custGeom>
              <a:avLst/>
              <a:gdLst/>
              <a:ahLst/>
              <a:cxnLst/>
              <a:rect l="l" t="t" r="r" b="b"/>
              <a:pathLst>
                <a:path w="22444650" h="2702876">
                  <a:moveTo>
                    <a:pt x="22320190" y="2702876"/>
                  </a:moveTo>
                  <a:lnTo>
                    <a:pt x="124460" y="2702876"/>
                  </a:lnTo>
                  <a:cubicBezTo>
                    <a:pt x="55880" y="2702876"/>
                    <a:pt x="0" y="2646996"/>
                    <a:pt x="0" y="25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20191" y="0"/>
                  </a:lnTo>
                  <a:cubicBezTo>
                    <a:pt x="22388770" y="0"/>
                    <a:pt x="22444650" y="55880"/>
                    <a:pt x="22444650" y="124460"/>
                  </a:cubicBezTo>
                  <a:lnTo>
                    <a:pt x="22444650" y="2578416"/>
                  </a:lnTo>
                  <a:cubicBezTo>
                    <a:pt x="22444650" y="2646996"/>
                    <a:pt x="22388770" y="2702876"/>
                    <a:pt x="22320191" y="2702876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809631" y="8204163"/>
            <a:ext cx="10388493" cy="1251024"/>
            <a:chOff x="0" y="0"/>
            <a:chExt cx="22444650" cy="27028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444650" cy="2702876"/>
            </a:xfrm>
            <a:custGeom>
              <a:avLst/>
              <a:gdLst/>
              <a:ahLst/>
              <a:cxnLst/>
              <a:rect l="l" t="t" r="r" b="b"/>
              <a:pathLst>
                <a:path w="22444650" h="2702876">
                  <a:moveTo>
                    <a:pt x="22320190" y="2702876"/>
                  </a:moveTo>
                  <a:lnTo>
                    <a:pt x="124460" y="2702876"/>
                  </a:lnTo>
                  <a:cubicBezTo>
                    <a:pt x="55880" y="2702876"/>
                    <a:pt x="0" y="2646996"/>
                    <a:pt x="0" y="2578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20191" y="0"/>
                  </a:lnTo>
                  <a:cubicBezTo>
                    <a:pt x="22388770" y="0"/>
                    <a:pt x="22444650" y="55880"/>
                    <a:pt x="22444650" y="124460"/>
                  </a:cubicBezTo>
                  <a:lnTo>
                    <a:pt x="22444650" y="2578416"/>
                  </a:lnTo>
                  <a:cubicBezTo>
                    <a:pt x="22444650" y="2646996"/>
                    <a:pt x="22388770" y="2702876"/>
                    <a:pt x="22320191" y="2702876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0" y="1118004"/>
            <a:ext cx="1142916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</a:pPr>
            <a:r>
              <a:rPr lang="en-US" sz="2333" dirty="0">
                <a:solidFill>
                  <a:srgbClr val="F8F8F8"/>
                </a:solidFill>
                <a:latin typeface="Alegreya"/>
              </a:rPr>
              <a:t>Be  regular and active. Missing one lectures can create more problems </a:t>
            </a:r>
          </a:p>
          <a:p>
            <a:pPr algn="ctr">
              <a:lnSpc>
                <a:spcPts val="3266"/>
              </a:lnSpc>
            </a:pPr>
            <a:r>
              <a:rPr lang="en-US" sz="2333" dirty="0">
                <a:solidFill>
                  <a:srgbClr val="F8F8F8"/>
                </a:solidFill>
                <a:latin typeface="Alegreya"/>
              </a:rPr>
              <a:t>for you to catch up with the lecture later 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9369" y="2855147"/>
            <a:ext cx="1020727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330" dirty="0">
                <a:solidFill>
                  <a:srgbClr val="F8F8F8"/>
                </a:solidFill>
                <a:latin typeface="Alegreya"/>
              </a:rPr>
              <a:t>Always do the homework on time. Study the lectures beforehand provided by teacher to make the most out of question answer session.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0854" y="8379113"/>
            <a:ext cx="1020727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330" dirty="0">
                <a:solidFill>
                  <a:srgbClr val="F8F8F8"/>
                </a:solidFill>
                <a:latin typeface="Alegreya"/>
              </a:rPr>
              <a:t>Be respectful towards our teachers and class fellows. Always follow the class protocols and rules. Avoid creating distraction in class or  intentional teasing 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524305" y="4611046"/>
            <a:ext cx="11429161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</a:pPr>
            <a:r>
              <a:rPr lang="en-US" sz="2333" dirty="0">
                <a:solidFill>
                  <a:srgbClr val="F8F8F8"/>
                </a:solidFill>
                <a:latin typeface="Alegreya"/>
              </a:rPr>
              <a:t>Keeping track is the key! Try to be punctual and stay attentive.</a:t>
            </a:r>
          </a:p>
          <a:p>
            <a:pPr algn="ctr">
              <a:lnSpc>
                <a:spcPts val="3266"/>
              </a:lnSpc>
            </a:pPr>
            <a:r>
              <a:rPr lang="en-US" sz="2333" dirty="0">
                <a:solidFill>
                  <a:srgbClr val="F8F8F8"/>
                </a:solidFill>
                <a:latin typeface="Alegreya"/>
              </a:rPr>
              <a:t>Ask questions to stay in interaction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990854" y="6465122"/>
            <a:ext cx="10024301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000" dirty="0">
                <a:solidFill>
                  <a:srgbClr val="F8F8F8"/>
                </a:solidFill>
                <a:latin typeface="Alegreya"/>
              </a:rPr>
              <a:t>Main</a:t>
            </a:r>
            <a:r>
              <a:rPr lang="en-US" sz="2330" dirty="0">
                <a:solidFill>
                  <a:srgbClr val="F8F8F8"/>
                </a:solidFill>
                <a:latin typeface="Alegreya"/>
              </a:rPr>
              <a:t>tain discipline as you would do in a physical class. Wait for your turn and avoid unnecessary communication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28262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2726" y="5305812"/>
            <a:ext cx="6039424" cy="1334923"/>
            <a:chOff x="0" y="0"/>
            <a:chExt cx="12007787" cy="26541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7787" cy="2654138"/>
            </a:xfrm>
            <a:custGeom>
              <a:avLst/>
              <a:gdLst/>
              <a:ahLst/>
              <a:cxnLst/>
              <a:rect l="l" t="t" r="r" b="b"/>
              <a:pathLst>
                <a:path w="12007787" h="2654138">
                  <a:moveTo>
                    <a:pt x="11883327" y="2654138"/>
                  </a:moveTo>
                  <a:lnTo>
                    <a:pt x="124460" y="2654138"/>
                  </a:lnTo>
                  <a:cubicBezTo>
                    <a:pt x="55880" y="2654138"/>
                    <a:pt x="0" y="2598258"/>
                    <a:pt x="0" y="25296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83327" y="0"/>
                  </a:lnTo>
                  <a:cubicBezTo>
                    <a:pt x="11951908" y="0"/>
                    <a:pt x="12007787" y="55880"/>
                    <a:pt x="12007787" y="124460"/>
                  </a:cubicBezTo>
                  <a:lnTo>
                    <a:pt x="12007787" y="2529678"/>
                  </a:lnTo>
                  <a:cubicBezTo>
                    <a:pt x="12007787" y="2598258"/>
                    <a:pt x="11951908" y="2654138"/>
                    <a:pt x="11883327" y="2654138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7420" r="7420"/>
          <a:stretch>
            <a:fillRect/>
          </a:stretch>
        </p:blipFill>
        <p:spPr>
          <a:xfrm>
            <a:off x="9144000" y="-213545"/>
            <a:ext cx="14111890" cy="1103871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77193" y="5541844"/>
            <a:ext cx="6441140" cy="777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9"/>
              </a:lnSpc>
              <a:spcBef>
                <a:spcPct val="0"/>
              </a:spcBef>
            </a:pPr>
            <a:r>
              <a:rPr lang="en-US" sz="4563" spc="346">
                <a:solidFill>
                  <a:srgbClr val="F8F8F8"/>
                </a:solidFill>
                <a:latin typeface="Anton"/>
              </a:rPr>
              <a:t>ACCESS MS TEAMS?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2726" y="3734079"/>
            <a:ext cx="7430074" cy="117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36"/>
              </a:lnSpc>
              <a:spcBef>
                <a:spcPct val="0"/>
              </a:spcBef>
            </a:pPr>
            <a:r>
              <a:rPr lang="en-US" sz="6954" spc="528">
                <a:solidFill>
                  <a:srgbClr val="F8F8F8"/>
                </a:solidFill>
                <a:latin typeface="Anton"/>
              </a:rPr>
              <a:t>HOW DO 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13" t="1005" r="146" b="5259"/>
          <a:stretch>
            <a:fillRect/>
          </a:stretch>
        </p:blipFill>
        <p:spPr>
          <a:xfrm>
            <a:off x="923925" y="647700"/>
            <a:ext cx="16611600" cy="8877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2726" y="5143500"/>
            <a:ext cx="6935607" cy="1897284"/>
            <a:chOff x="0" y="0"/>
            <a:chExt cx="13789609" cy="3772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89609" cy="3772245"/>
            </a:xfrm>
            <a:custGeom>
              <a:avLst/>
              <a:gdLst/>
              <a:ahLst/>
              <a:cxnLst/>
              <a:rect l="l" t="t" r="r" b="b"/>
              <a:pathLst>
                <a:path w="13789609" h="3772245">
                  <a:moveTo>
                    <a:pt x="13665149" y="3772245"/>
                  </a:moveTo>
                  <a:lnTo>
                    <a:pt x="124460" y="3772245"/>
                  </a:lnTo>
                  <a:cubicBezTo>
                    <a:pt x="55880" y="3772245"/>
                    <a:pt x="0" y="3716365"/>
                    <a:pt x="0" y="36477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65149" y="0"/>
                  </a:lnTo>
                  <a:cubicBezTo>
                    <a:pt x="13733729" y="0"/>
                    <a:pt x="13789609" y="55880"/>
                    <a:pt x="13789609" y="124460"/>
                  </a:cubicBezTo>
                  <a:lnTo>
                    <a:pt x="13789609" y="3647785"/>
                  </a:lnTo>
                  <a:cubicBezTo>
                    <a:pt x="13789609" y="3716365"/>
                    <a:pt x="13733729" y="3772245"/>
                    <a:pt x="13665149" y="3772245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8934" r="25091"/>
          <a:stretch>
            <a:fillRect/>
          </a:stretch>
        </p:blipFill>
        <p:spPr>
          <a:xfrm>
            <a:off x="9645581" y="0"/>
            <a:ext cx="8642419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3995" r="29165" b="8165"/>
          <a:stretch>
            <a:fillRect/>
          </a:stretch>
        </p:blipFill>
        <p:spPr>
          <a:xfrm>
            <a:off x="8956640" y="0"/>
            <a:ext cx="10763250" cy="106753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77193" y="5281053"/>
            <a:ext cx="6441140" cy="158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9"/>
              </a:lnSpc>
              <a:spcBef>
                <a:spcPct val="0"/>
              </a:spcBef>
            </a:pPr>
            <a:r>
              <a:rPr lang="en-US" sz="4563" spc="346">
                <a:solidFill>
                  <a:srgbClr val="F8F8F8"/>
                </a:solidFill>
                <a:latin typeface="Anton"/>
              </a:rPr>
              <a:t>MAKE A ACCOUNT ON MS TEAMS?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2726" y="3734079"/>
            <a:ext cx="7430074" cy="117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36"/>
              </a:lnSpc>
              <a:spcBef>
                <a:spcPct val="0"/>
              </a:spcBef>
            </a:pPr>
            <a:r>
              <a:rPr lang="en-US" sz="6954" spc="528">
                <a:solidFill>
                  <a:srgbClr val="F8F8F8"/>
                </a:solidFill>
                <a:latin typeface="Anton"/>
              </a:rPr>
              <a:t>HOW DO 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169840" y="1509531"/>
            <a:ext cx="12671009" cy="7267937"/>
            <a:chOff x="0" y="0"/>
            <a:chExt cx="7981950" cy="4578350"/>
          </a:xfrm>
        </p:grpSpPr>
        <p:sp>
          <p:nvSpPr>
            <p:cNvPr id="3" name="Freeform 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E6DF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521887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1887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l="12060" t="-61967" r="12076" b="-36176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8975860" y="5832583"/>
            <a:ext cx="8636809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8F8F8"/>
                </a:solidFill>
                <a:latin typeface="Alegreya"/>
              </a:rPr>
              <a:t>The University will issue you a official Outlook Email ID and password that you will use to log in!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F8F8F8"/>
              </a:solidFill>
              <a:latin typeface="Alegreya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8F8F8"/>
                </a:solidFill>
                <a:latin typeface="Alegreya"/>
              </a:rPr>
              <a:t>These account details are also </a:t>
            </a:r>
            <a:r>
              <a:rPr lang="en-US" sz="3200" dirty="0" err="1">
                <a:solidFill>
                  <a:srgbClr val="F8F8F8"/>
                </a:solidFill>
                <a:latin typeface="Alegreya"/>
              </a:rPr>
              <a:t>availabe</a:t>
            </a:r>
            <a:r>
              <a:rPr lang="en-US" sz="3200" dirty="0">
                <a:solidFill>
                  <a:srgbClr val="F8F8F8"/>
                </a:solidFill>
                <a:latin typeface="Alegreya"/>
              </a:rPr>
              <a:t> on your CU Online Portal.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66435" y="3316725"/>
            <a:ext cx="6731809" cy="221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spc="332">
                <a:solidFill>
                  <a:srgbClr val="C7A8FF"/>
                </a:solidFill>
                <a:latin typeface="Anton"/>
              </a:rPr>
              <a:t>YOU ACTUALLY DON'T NEED TO! :D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2726" y="5305812"/>
            <a:ext cx="6039424" cy="1334923"/>
            <a:chOff x="0" y="0"/>
            <a:chExt cx="12007787" cy="26541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7787" cy="2654138"/>
            </a:xfrm>
            <a:custGeom>
              <a:avLst/>
              <a:gdLst/>
              <a:ahLst/>
              <a:cxnLst/>
              <a:rect l="l" t="t" r="r" b="b"/>
              <a:pathLst>
                <a:path w="12007787" h="2654138">
                  <a:moveTo>
                    <a:pt x="11883327" y="2654138"/>
                  </a:moveTo>
                  <a:lnTo>
                    <a:pt x="124460" y="2654138"/>
                  </a:lnTo>
                  <a:cubicBezTo>
                    <a:pt x="55880" y="2654138"/>
                    <a:pt x="0" y="2598258"/>
                    <a:pt x="0" y="25296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83327" y="0"/>
                  </a:lnTo>
                  <a:cubicBezTo>
                    <a:pt x="11951908" y="0"/>
                    <a:pt x="12007787" y="55880"/>
                    <a:pt x="12007787" y="124460"/>
                  </a:cubicBezTo>
                  <a:lnTo>
                    <a:pt x="12007787" y="2529678"/>
                  </a:lnTo>
                  <a:cubicBezTo>
                    <a:pt x="12007787" y="2598258"/>
                    <a:pt x="11951908" y="2654138"/>
                    <a:pt x="11883327" y="2654138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777193" y="5541844"/>
            <a:ext cx="6441140" cy="777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9"/>
              </a:lnSpc>
              <a:spcBef>
                <a:spcPct val="0"/>
              </a:spcBef>
            </a:pPr>
            <a:r>
              <a:rPr lang="en-US" sz="4563" spc="346">
                <a:solidFill>
                  <a:srgbClr val="F8F8F8"/>
                </a:solidFill>
                <a:latin typeface="Anton"/>
              </a:rPr>
              <a:t>SIGN IN MS TEAMS?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82726" y="3734079"/>
            <a:ext cx="7430074" cy="117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36"/>
              </a:lnSpc>
              <a:spcBef>
                <a:spcPct val="0"/>
              </a:spcBef>
            </a:pPr>
            <a:r>
              <a:rPr lang="en-US" sz="6954" spc="528">
                <a:solidFill>
                  <a:srgbClr val="F8F8F8"/>
                </a:solidFill>
                <a:latin typeface="Anton"/>
              </a:rPr>
              <a:t>HOW DO I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995" r="29165" b="8165"/>
          <a:stretch>
            <a:fillRect/>
          </a:stretch>
        </p:blipFill>
        <p:spPr>
          <a:xfrm>
            <a:off x="8956640" y="0"/>
            <a:ext cx="10763250" cy="106753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2396" y="1241334"/>
            <a:ext cx="8521604" cy="186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48"/>
              </a:lnSpc>
            </a:pPr>
            <a:r>
              <a:rPr lang="en-US" sz="5600">
                <a:solidFill>
                  <a:srgbClr val="000000"/>
                </a:solidFill>
                <a:latin typeface="Alegreya Bold"/>
              </a:rPr>
              <a:t>Enter the given </a:t>
            </a:r>
          </a:p>
          <a:p>
            <a:pPr>
              <a:lnSpc>
                <a:spcPts val="7448"/>
              </a:lnSpc>
            </a:pPr>
            <a:r>
              <a:rPr lang="en-US" sz="5600">
                <a:solidFill>
                  <a:srgbClr val="000000"/>
                </a:solidFill>
                <a:latin typeface="Alegreya Bold"/>
              </a:rPr>
              <a:t>email &amp; password!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016654" y="-374935"/>
            <a:ext cx="14811957" cy="11036870"/>
            <a:chOff x="0" y="0"/>
            <a:chExt cx="32001678" cy="238454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001678" cy="23845489"/>
            </a:xfrm>
            <a:custGeom>
              <a:avLst/>
              <a:gdLst/>
              <a:ahLst/>
              <a:cxnLst/>
              <a:rect l="l" t="t" r="r" b="b"/>
              <a:pathLst>
                <a:path w="32001678" h="23845489">
                  <a:moveTo>
                    <a:pt x="31877217" y="23845489"/>
                  </a:moveTo>
                  <a:lnTo>
                    <a:pt x="124460" y="23845489"/>
                  </a:lnTo>
                  <a:cubicBezTo>
                    <a:pt x="55880" y="23845489"/>
                    <a:pt x="0" y="23789608"/>
                    <a:pt x="0" y="237210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877217" y="0"/>
                  </a:lnTo>
                  <a:cubicBezTo>
                    <a:pt x="31945799" y="0"/>
                    <a:pt x="32001678" y="55880"/>
                    <a:pt x="32001678" y="124460"/>
                  </a:cubicBezTo>
                  <a:lnTo>
                    <a:pt x="32001678" y="23721030"/>
                  </a:lnTo>
                  <a:cubicBezTo>
                    <a:pt x="32001678" y="23789608"/>
                    <a:pt x="31945799" y="23845489"/>
                    <a:pt x="31877217" y="23845489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97996" y="555513"/>
            <a:ext cx="8120736" cy="91759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49537">
            <a:off x="6225809" y="6619775"/>
            <a:ext cx="2890097" cy="8670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533208" y="8081772"/>
            <a:ext cx="8521604" cy="117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76"/>
              </a:lnSpc>
            </a:pPr>
            <a:r>
              <a:rPr lang="en-US" sz="7200">
                <a:solidFill>
                  <a:srgbClr val="521887"/>
                </a:solidFill>
                <a:latin typeface="Alegreya Bold"/>
              </a:rPr>
              <a:t>VOILAAA!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6008" y="5045314"/>
            <a:ext cx="800528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3"/>
              </a:lnSpc>
            </a:pPr>
            <a:r>
              <a:rPr lang="en-US" sz="2800" spc="123" dirty="0">
                <a:solidFill>
                  <a:srgbClr val="000000"/>
                </a:solidFill>
                <a:latin typeface="Anton" panose="020B0604020202020204" charset="0"/>
              </a:rPr>
              <a:t>FOR EXAMPLE</a:t>
            </a:r>
          </a:p>
          <a:p>
            <a:pPr>
              <a:lnSpc>
                <a:spcPts val="3724"/>
              </a:lnSpc>
            </a:pPr>
            <a:r>
              <a:rPr lang="en-US" sz="2800" spc="123" dirty="0">
                <a:solidFill>
                  <a:srgbClr val="000000"/>
                </a:solidFill>
                <a:latin typeface="Anton" panose="020B0604020202020204" charset="0"/>
              </a:rPr>
              <a:t>FA20-BPY-00@isbstudent.comsats.edu.pk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1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2726" y="5385681"/>
            <a:ext cx="5316739" cy="1175184"/>
            <a:chOff x="0" y="0"/>
            <a:chExt cx="12007787" cy="26541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7787" cy="2654138"/>
            </a:xfrm>
            <a:custGeom>
              <a:avLst/>
              <a:gdLst/>
              <a:ahLst/>
              <a:cxnLst/>
              <a:rect l="l" t="t" r="r" b="b"/>
              <a:pathLst>
                <a:path w="12007787" h="2654138">
                  <a:moveTo>
                    <a:pt x="11883327" y="2654138"/>
                  </a:moveTo>
                  <a:lnTo>
                    <a:pt x="124460" y="2654138"/>
                  </a:lnTo>
                  <a:cubicBezTo>
                    <a:pt x="55880" y="2654138"/>
                    <a:pt x="0" y="2598258"/>
                    <a:pt x="0" y="25296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883327" y="0"/>
                  </a:lnTo>
                  <a:cubicBezTo>
                    <a:pt x="11951908" y="0"/>
                    <a:pt x="12007787" y="55880"/>
                    <a:pt x="12007787" y="124460"/>
                  </a:cubicBezTo>
                  <a:lnTo>
                    <a:pt x="12007787" y="2529678"/>
                  </a:lnTo>
                  <a:cubicBezTo>
                    <a:pt x="12007787" y="2598258"/>
                    <a:pt x="11951908" y="2654138"/>
                    <a:pt x="11883327" y="2654138"/>
                  </a:cubicBezTo>
                  <a:close/>
                </a:path>
              </a:pathLst>
            </a:custGeom>
            <a:solidFill>
              <a:srgbClr val="9E6DF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8934" r="25091"/>
          <a:stretch>
            <a:fillRect/>
          </a:stretch>
        </p:blipFill>
        <p:spPr>
          <a:xfrm>
            <a:off x="9645581" y="0"/>
            <a:ext cx="8642419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77193" y="5524500"/>
            <a:ext cx="6441140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600" spc="649" dirty="0">
                <a:solidFill>
                  <a:srgbClr val="F8F8F8"/>
                </a:solidFill>
                <a:latin typeface="Anton"/>
              </a:rPr>
              <a:t>INTERFACE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2726" y="3734079"/>
            <a:ext cx="7430074" cy="117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36"/>
              </a:lnSpc>
              <a:spcBef>
                <a:spcPct val="0"/>
              </a:spcBef>
            </a:pPr>
            <a:r>
              <a:rPr lang="en-US" sz="6954" spc="528">
                <a:solidFill>
                  <a:srgbClr val="F8F8F8"/>
                </a:solidFill>
                <a:latin typeface="Anton"/>
              </a:rPr>
              <a:t>MS TEAMS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496</Words>
  <Application>Microsoft Office PowerPoint</Application>
  <PresentationFormat>Custom</PresentationFormat>
  <Paragraphs>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Anton</vt:lpstr>
      <vt:lpstr>Nunito Sans Regular</vt:lpstr>
      <vt:lpstr>Alegreya</vt:lpstr>
      <vt:lpstr>Alegreya Bold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TEAMS</dc:title>
  <cp:lastModifiedBy>ruqazi</cp:lastModifiedBy>
  <cp:revision>9</cp:revision>
  <dcterms:created xsi:type="dcterms:W3CDTF">2006-08-16T00:00:00Z</dcterms:created>
  <dcterms:modified xsi:type="dcterms:W3CDTF">2020-09-22T17:10:04Z</dcterms:modified>
  <dc:identifier>DAEIJibWmo8</dc:identifier>
</cp:coreProperties>
</file>